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2" r:id="rId1"/>
  </p:sldMasterIdLst>
  <p:notesMasterIdLst>
    <p:notesMasterId r:id="rId12"/>
  </p:notesMasterIdLst>
  <p:sldIdLst>
    <p:sldId id="256" r:id="rId2"/>
    <p:sldId id="260" r:id="rId3"/>
    <p:sldId id="257" r:id="rId4"/>
    <p:sldId id="258" r:id="rId5"/>
    <p:sldId id="264" r:id="rId6"/>
    <p:sldId id="265" r:id="rId7"/>
    <p:sldId id="259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4660"/>
  </p:normalViewPr>
  <p:slideViewPr>
    <p:cSldViewPr snapToGrid="0">
      <p:cViewPr varScale="1">
        <p:scale>
          <a:sx n="85" d="100"/>
          <a:sy n="85" d="100"/>
        </p:scale>
        <p:origin x="3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6301BB-1CFE-425A-B800-11137A548326}" type="datetimeFigureOut">
              <a:rPr lang="en-US" smtClean="0"/>
              <a:t>4/12/2017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F559D7-D7EC-4DDD-8B47-9EE4CD397A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84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could be a numbered list with for</a:t>
            </a:r>
            <a:r>
              <a:rPr lang="en-US" baseline="0" dirty="0" smtClean="0"/>
              <a:t> a diagram on another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F559D7-D7EC-4DDD-8B47-9EE4CD397A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22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</a:t>
            </a:r>
            <a:r>
              <a:rPr lang="en-US" baseline="0" dirty="0" smtClean="0"/>
              <a:t> examples of diagram picture styles.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F559D7-D7EC-4DDD-8B47-9EE4CD397A1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19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870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931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570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76919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8121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73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410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0999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820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28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53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017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136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618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557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88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3120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XFM Vending Machine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Joseph Olin</a:t>
            </a:r>
          </a:p>
          <a:p>
            <a:r>
              <a:rPr lang="en-US" dirty="0" smtClean="0"/>
              <a:t>Michael Roark</a:t>
            </a:r>
          </a:p>
          <a:p>
            <a:r>
              <a:rPr lang="en-US" dirty="0" smtClean="0"/>
              <a:t>Branden Wagner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59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40089"/>
            <a:ext cx="9905999" cy="395111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One challenge of amateur robot design is finding reliable sources of integrated circuits and batteries</a:t>
            </a:r>
          </a:p>
          <a:p>
            <a:r>
              <a:rPr lang="en-US" sz="2000" dirty="0" smtClean="0"/>
              <a:t>Using standard libraries Arduino means the code does not have to be complicated</a:t>
            </a:r>
          </a:p>
          <a:p>
            <a:pPr lvl="1"/>
            <a:r>
              <a:rPr lang="en-US" dirty="0" smtClean="0"/>
              <a:t>However documentation of some functions is not thorough in English language</a:t>
            </a:r>
          </a:p>
          <a:p>
            <a:pPr lvl="1"/>
            <a:r>
              <a:rPr lang="en-US" dirty="0" smtClean="0"/>
              <a:t>IDE could be improved</a:t>
            </a:r>
          </a:p>
          <a:p>
            <a:r>
              <a:rPr lang="en-US" sz="2000" dirty="0" smtClean="0"/>
              <a:t>RGB sensors need carefully controlled environments and algorithms</a:t>
            </a:r>
          </a:p>
          <a:p>
            <a:r>
              <a:rPr lang="en-US" sz="2000" dirty="0" smtClean="0"/>
              <a:t>Custom-made robots </a:t>
            </a:r>
            <a:r>
              <a:rPr lang="en-US" sz="2000" dirty="0" smtClean="0"/>
              <a:t>are becoming more </a:t>
            </a:r>
            <a:r>
              <a:rPr lang="en-US" sz="2000" dirty="0" smtClean="0"/>
              <a:t>affordable </a:t>
            </a:r>
            <a:r>
              <a:rPr lang="en-US" sz="2000" dirty="0" smtClean="0"/>
              <a:t>and </a:t>
            </a:r>
            <a:r>
              <a:rPr lang="en-US" sz="2000" dirty="0" smtClean="0"/>
              <a:t>easily </a:t>
            </a:r>
            <a:r>
              <a:rPr lang="en-US" sz="2000" dirty="0" smtClean="0"/>
              <a:t>available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135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XFM Vending Machine?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6045" y="1670756"/>
            <a:ext cx="10758311" cy="5644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An </a:t>
            </a:r>
            <a:r>
              <a:rPr lang="en-US" dirty="0" smtClean="0"/>
              <a:t>Arduino-based robot that delivers mint patties to customers sitting at a counter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57864" y="2235200"/>
            <a:ext cx="9098845" cy="434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50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200" dirty="0" smtClean="0"/>
              <a:t>Demonstrating </a:t>
            </a:r>
            <a:r>
              <a:rPr lang="en-US" sz="3200" dirty="0"/>
              <a:t>how a familiar task, such as tending bar, can be handled by a low cost intelligent </a:t>
            </a:r>
            <a:r>
              <a:rPr lang="en-US" sz="3200" dirty="0" smtClean="0"/>
              <a:t>robot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10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Implemented the Agile development cycle</a:t>
            </a:r>
          </a:p>
          <a:p>
            <a:pPr lvl="1"/>
            <a:r>
              <a:rPr lang="en-US" sz="2800" dirty="0"/>
              <a:t>A list of tasks and items was created each week</a:t>
            </a:r>
          </a:p>
          <a:p>
            <a:pPr lvl="1"/>
            <a:r>
              <a:rPr lang="en-US" sz="2800" dirty="0"/>
              <a:t>Team meetings held twice a week to discuss and work on the robotic </a:t>
            </a:r>
            <a:r>
              <a:rPr lang="en-US" sz="2800" dirty="0" smtClean="0"/>
              <a:t>system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1379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Components </a:t>
            </a:r>
            <a:r>
              <a:rPr lang="en-US" dirty="0" smtClean="0"/>
              <a:t>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648178"/>
            <a:ext cx="4789311" cy="45268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Arduino </a:t>
            </a:r>
            <a:r>
              <a:rPr lang="en-US" dirty="0" err="1" smtClean="0"/>
              <a:t>Braccio</a:t>
            </a:r>
            <a:r>
              <a:rPr lang="en-US" dirty="0" smtClean="0"/>
              <a:t> Arm</a:t>
            </a:r>
            <a:endParaRPr lang="en-US" dirty="0" smtClean="0"/>
          </a:p>
          <a:p>
            <a:r>
              <a:rPr lang="en-US" sz="2600" dirty="0" smtClean="0"/>
              <a:t>RC-7 Rover </a:t>
            </a:r>
            <a:r>
              <a:rPr lang="en-US" sz="2600" dirty="0" smtClean="0"/>
              <a:t>chassis</a:t>
            </a:r>
          </a:p>
          <a:p>
            <a:r>
              <a:rPr lang="en-US" dirty="0" smtClean="0"/>
              <a:t>Arduino </a:t>
            </a:r>
            <a:r>
              <a:rPr lang="en-US" dirty="0" err="1" smtClean="0"/>
              <a:t>Adafruit</a:t>
            </a:r>
            <a:r>
              <a:rPr lang="en-US" dirty="0" smtClean="0"/>
              <a:t> microcontroller</a:t>
            </a:r>
            <a:endParaRPr lang="en-US" dirty="0" smtClean="0"/>
          </a:p>
          <a:p>
            <a:r>
              <a:rPr lang="en-US" dirty="0" smtClean="0"/>
              <a:t>RGB color sensor</a:t>
            </a:r>
          </a:p>
          <a:p>
            <a:r>
              <a:rPr lang="en-US" dirty="0" smtClean="0"/>
              <a:t>Line follower sensor</a:t>
            </a:r>
          </a:p>
          <a:p>
            <a:r>
              <a:rPr lang="en-US" dirty="0" smtClean="0"/>
              <a:t>A bag of </a:t>
            </a:r>
            <a:r>
              <a:rPr lang="en-US" dirty="0" smtClean="0"/>
              <a:t>mints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12V DC battery power supply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5V DC power supplied from </a:t>
            </a:r>
            <a:r>
              <a:rPr lang="en-US" dirty="0" smtClean="0"/>
              <a:t>wall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404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Diagram of the System (example pics)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2267" y="2097088"/>
            <a:ext cx="6355644" cy="405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0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Order of Completion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93333"/>
            <a:ext cx="9905999" cy="4097868"/>
          </a:xfrm>
        </p:spPr>
        <p:txBody>
          <a:bodyPr>
            <a:normAutofit/>
          </a:bodyPr>
          <a:lstStyle/>
          <a:p>
            <a:r>
              <a:rPr lang="en-US" dirty="0" smtClean="0"/>
              <a:t>Tested navigation of the robot via the four wheels</a:t>
            </a:r>
          </a:p>
          <a:p>
            <a:r>
              <a:rPr lang="en-US" dirty="0" smtClean="0"/>
              <a:t>Assembled and tested the robotic arm</a:t>
            </a:r>
          </a:p>
          <a:p>
            <a:r>
              <a:rPr lang="en-US" dirty="0" smtClean="0"/>
              <a:t>Prepared and mounted a sturdier platform on top of the chassis</a:t>
            </a:r>
          </a:p>
          <a:p>
            <a:r>
              <a:rPr lang="en-US" dirty="0" smtClean="0"/>
              <a:t>Mounted and tuned the RGB color sensor</a:t>
            </a:r>
          </a:p>
          <a:p>
            <a:r>
              <a:rPr lang="en-US" dirty="0" smtClean="0"/>
              <a:t>Mounted and tuned the line follower sensor</a:t>
            </a:r>
          </a:p>
          <a:p>
            <a:r>
              <a:rPr lang="en-US" dirty="0" smtClean="0"/>
              <a:t>Integrated </a:t>
            </a:r>
            <a:r>
              <a:rPr lang="en-US" dirty="0" smtClean="0"/>
              <a:t>parts to </a:t>
            </a:r>
            <a:r>
              <a:rPr lang="en-US" dirty="0" smtClean="0"/>
              <a:t>form the robotic </a:t>
            </a:r>
            <a:r>
              <a:rPr lang="en-US" dirty="0" smtClean="0"/>
              <a:t>system</a:t>
            </a:r>
          </a:p>
          <a:p>
            <a:r>
              <a:rPr lang="en-US" dirty="0" smtClean="0"/>
              <a:t>Magazine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9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Operational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840089"/>
            <a:ext cx="9905999" cy="3951112"/>
          </a:xfrm>
        </p:spPr>
        <p:txBody>
          <a:bodyPr>
            <a:normAutofit/>
          </a:bodyPr>
          <a:lstStyle/>
          <a:p>
            <a:r>
              <a:rPr lang="en-US" dirty="0" smtClean="0"/>
              <a:t>Line </a:t>
            </a:r>
            <a:r>
              <a:rPr lang="en-US" dirty="0" smtClean="0"/>
              <a:t>follower finds the path</a:t>
            </a:r>
          </a:p>
          <a:p>
            <a:r>
              <a:rPr lang="en-US" dirty="0" smtClean="0"/>
              <a:t>Rover moves forwards, then backwards</a:t>
            </a:r>
          </a:p>
          <a:p>
            <a:r>
              <a:rPr lang="en-US" dirty="0" smtClean="0"/>
              <a:t>RBG sensor detects order and arm </a:t>
            </a:r>
            <a:r>
              <a:rPr lang="en-US" dirty="0" smtClean="0"/>
              <a:t>activates</a:t>
            </a:r>
          </a:p>
          <a:p>
            <a:pPr lvl="1"/>
            <a:r>
              <a:rPr lang="en-US" sz="2400" dirty="0" smtClean="0"/>
              <a:t>Green is for a single mint</a:t>
            </a:r>
            <a:endParaRPr lang="en-US" sz="2400" dirty="0" smtClean="0"/>
          </a:p>
          <a:p>
            <a:r>
              <a:rPr lang="en-US" dirty="0" smtClean="0"/>
              <a:t>Arm moves to grab mints on a predetermined path</a:t>
            </a:r>
          </a:p>
          <a:p>
            <a:r>
              <a:rPr lang="en-US" dirty="0" smtClean="0"/>
              <a:t>Robot Continues on path and reverses at the end of the table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1183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Video </a:t>
            </a:r>
            <a:r>
              <a:rPr lang="en-US" sz="2000" dirty="0" smtClean="0"/>
              <a:t>link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172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3008</TotalTime>
  <Words>305</Words>
  <Application>Microsoft Office PowerPoint</Application>
  <PresentationFormat>Widescreen</PresentationFormat>
  <Paragraphs>51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Tw Cen MT</vt:lpstr>
      <vt:lpstr>Circuit</vt:lpstr>
      <vt:lpstr>XFM Vending Machine</vt:lpstr>
      <vt:lpstr>What is XFM Vending Machine?</vt:lpstr>
      <vt:lpstr>Purpose</vt:lpstr>
      <vt:lpstr>Methodologies</vt:lpstr>
      <vt:lpstr>Components List</vt:lpstr>
      <vt:lpstr>Diagram of the System (example pics)</vt:lpstr>
      <vt:lpstr>Order of Completion</vt:lpstr>
      <vt:lpstr>Operational Flow</vt:lpstr>
      <vt:lpstr>Demo</vt:lpstr>
      <vt:lpstr>Observations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XFM Vending Machine</dc:title>
  <dc:creator>Joseph Olin</dc:creator>
  <cp:lastModifiedBy>Branden Wagner</cp:lastModifiedBy>
  <cp:revision>17</cp:revision>
  <dcterms:created xsi:type="dcterms:W3CDTF">2017-04-04T21:54:13Z</dcterms:created>
  <dcterms:modified xsi:type="dcterms:W3CDTF">2017-04-12T20:13:31Z</dcterms:modified>
</cp:coreProperties>
</file>

<file path=docProps/thumbnail.jpeg>
</file>